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p:regular r:id="rId36"/>
      <p:bold r:id="rId37"/>
      <p:italic r:id="rId38"/>
      <p:boldItalic r:id="rId39"/>
    </p:embeddedFont>
    <p:embeddedFont>
      <p:font typeface="Poppins Light"/>
      <p:regular r:id="rId40"/>
      <p:bold r:id="rId41"/>
      <p:italic r:id="rId42"/>
      <p:boldItalic r:id="rId43"/>
    </p:embeddedFont>
    <p:embeddedFont>
      <p:font typeface="Poppins SemiBold"/>
      <p:regular r:id="rId44"/>
      <p:bold r:id="rId45"/>
      <p:italic r:id="rId46"/>
      <p:boldItalic r:id="rId47"/>
    </p:embeddedFont>
    <p:embeddedFont>
      <p:font typeface="Gill Sans"/>
      <p:regular r:id="rId48"/>
      <p:bold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B770B0-0101-4591-8EBA-8CEF7C8FDE71}">
  <a:tblStyle styleId="{00B770B0-0101-4591-8EBA-8CEF7C8FDE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Light-regular.fntdata"/><Relationship Id="rId42" Type="http://schemas.openxmlformats.org/officeDocument/2006/relationships/font" Target="fonts/PoppinsLight-italic.fntdata"/><Relationship Id="rId41" Type="http://schemas.openxmlformats.org/officeDocument/2006/relationships/font" Target="fonts/PoppinsLight-bold.fntdata"/><Relationship Id="rId44" Type="http://schemas.openxmlformats.org/officeDocument/2006/relationships/font" Target="fonts/PoppinsSemiBold-regular.fntdata"/><Relationship Id="rId43" Type="http://schemas.openxmlformats.org/officeDocument/2006/relationships/font" Target="fonts/PoppinsLight-boldItalic.fntdata"/><Relationship Id="rId46" Type="http://schemas.openxmlformats.org/officeDocument/2006/relationships/font" Target="fonts/PoppinsSemiBold-italic.fntdata"/><Relationship Id="rId45" Type="http://schemas.openxmlformats.org/officeDocument/2006/relationships/font" Target="fonts/PoppinsSemiBold-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GillSans-regular.fntdata"/><Relationship Id="rId47" Type="http://schemas.openxmlformats.org/officeDocument/2006/relationships/font" Target="fonts/PoppinsSemiBold-boldItalic.fntdata"/><Relationship Id="rId49" Type="http://schemas.openxmlformats.org/officeDocument/2006/relationships/font" Target="fonts/GillSa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5" name="Google Shape;2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476" name="Google Shape;476;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02" name="Google Shape;302;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97" name="Google Shape;597;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8" name="Google Shape;6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07" name="Google Shape;307;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5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5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2" name="Google Shape;112;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5" name="Google Shape;115;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4" name="Google Shape;124;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2" name="Google Shape;132;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7" name="Google Shape;137;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9" name="Google Shape;139;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5" name="Google Shape;145;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4"/>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24"/>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59" name="Google Shape;159;p24"/>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0" name="Google Shape;160;p24"/>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161" name="Google Shape;161;p24"/>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24"/>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5" name="Google Shape;165;p25"/>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166" name="Google Shape;166;p25"/>
          <p:cNvSpPr txBox="1"/>
          <p:nvPr>
            <p:ph idx="12" type="sldNum"/>
          </p:nvPr>
        </p:nvSpPr>
        <p:spPr>
          <a:xfrm>
            <a:off x="8414085" y="4878185"/>
            <a:ext cx="666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 type="body"/>
          </p:nvPr>
        </p:nvSpPr>
        <p:spPr>
          <a:xfrm>
            <a:off x="451951" y="1447799"/>
            <a:ext cx="8244900" cy="31467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69" name="Shape 169"/>
        <p:cNvGrpSpPr/>
        <p:nvPr/>
      </p:nvGrpSpPr>
      <p:grpSpPr>
        <a:xfrm>
          <a:off x="0" y="0"/>
          <a:ext cx="0" cy="0"/>
          <a:chOff x="0" y="0"/>
          <a:chExt cx="0" cy="0"/>
        </a:xfrm>
      </p:grpSpPr>
      <p:sp>
        <p:nvSpPr>
          <p:cNvPr id="170" name="Google Shape;170;p27"/>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71" name="Google Shape;171;p27"/>
          <p:cNvGrpSpPr/>
          <p:nvPr/>
        </p:nvGrpSpPr>
        <p:grpSpPr>
          <a:xfrm rot="-5400000">
            <a:off x="4546416" y="-4546410"/>
            <a:ext cx="51448" cy="9144278"/>
            <a:chOff x="4713353" y="-1"/>
            <a:chExt cx="73803" cy="6857866"/>
          </a:xfrm>
        </p:grpSpPr>
        <p:sp>
          <p:nvSpPr>
            <p:cNvPr id="172" name="Google Shape;172;p27"/>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3" name="Google Shape;173;p27"/>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4" name="Google Shape;174;p27"/>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5" name="Google Shape;175;p27"/>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6" name="Google Shape;176;p27"/>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77" name="Google Shape;177;p27"/>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78" name="Google Shape;178;p27"/>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79" name="Google Shape;179;p27"/>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180" name="Shape 180"/>
        <p:cNvGrpSpPr/>
        <p:nvPr/>
      </p:nvGrpSpPr>
      <p:grpSpPr>
        <a:xfrm>
          <a:off x="0" y="0"/>
          <a:ext cx="0" cy="0"/>
          <a:chOff x="0" y="0"/>
          <a:chExt cx="0" cy="0"/>
        </a:xfrm>
      </p:grpSpPr>
      <p:sp>
        <p:nvSpPr>
          <p:cNvPr id="181" name="Google Shape;181;p28"/>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82" name="Google Shape;182;p28"/>
          <p:cNvGrpSpPr/>
          <p:nvPr/>
        </p:nvGrpSpPr>
        <p:grpSpPr>
          <a:xfrm rot="-5400000">
            <a:off x="4546416" y="-4546410"/>
            <a:ext cx="51448" cy="9144278"/>
            <a:chOff x="4713353" y="-1"/>
            <a:chExt cx="73803" cy="6857866"/>
          </a:xfrm>
        </p:grpSpPr>
        <p:sp>
          <p:nvSpPr>
            <p:cNvPr id="183" name="Google Shape;183;p28"/>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4" name="Google Shape;184;p28"/>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5" name="Google Shape;185;p28"/>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6" name="Google Shape;186;p28"/>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7" name="Google Shape;187;p28"/>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88" name="Google Shape;188;p28"/>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89" name="Google Shape;189;p28"/>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90" name="Google Shape;190;p28"/>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91" name="Google Shape;191;p28"/>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192" name="Shape 192"/>
        <p:cNvGrpSpPr/>
        <p:nvPr/>
      </p:nvGrpSpPr>
      <p:grpSpPr>
        <a:xfrm>
          <a:off x="0" y="0"/>
          <a:ext cx="0" cy="0"/>
          <a:chOff x="0" y="0"/>
          <a:chExt cx="0" cy="0"/>
        </a:xfrm>
      </p:grpSpPr>
      <p:sp>
        <p:nvSpPr>
          <p:cNvPr id="193" name="Google Shape;193;p29"/>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4" name="Google Shape;194;p29"/>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5" name="Google Shape;195;p29"/>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96" name="Google Shape;196;p29"/>
          <p:cNvGrpSpPr/>
          <p:nvPr/>
        </p:nvGrpSpPr>
        <p:grpSpPr>
          <a:xfrm rot="-5400000">
            <a:off x="4546416" y="-4546410"/>
            <a:ext cx="51448" cy="9144278"/>
            <a:chOff x="4713353" y="-1"/>
            <a:chExt cx="73803" cy="6857866"/>
          </a:xfrm>
        </p:grpSpPr>
        <p:sp>
          <p:nvSpPr>
            <p:cNvPr id="197" name="Google Shape;197;p29"/>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98" name="Google Shape;198;p29"/>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99" name="Google Shape;199;p29"/>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00" name="Google Shape;200;p29"/>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01" name="Google Shape;201;p29"/>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202" name="Google Shape;202;p29"/>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203" name="Google Shape;203;p29"/>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04" name="Google Shape;204;p29"/>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05" name="Google Shape;205;p29"/>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0" name="Shape 210"/>
        <p:cNvGrpSpPr/>
        <p:nvPr/>
      </p:nvGrpSpPr>
      <p:grpSpPr>
        <a:xfrm>
          <a:off x="0" y="0"/>
          <a:ext cx="0" cy="0"/>
          <a:chOff x="0" y="0"/>
          <a:chExt cx="0" cy="0"/>
        </a:xfrm>
      </p:grpSpPr>
      <p:pic>
        <p:nvPicPr>
          <p:cNvPr id="211" name="Google Shape;211;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2" name="Google Shape;212;p31"/>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3" name="Google Shape;213;p31"/>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14" name="Google Shape;214;p31"/>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5" name="Shape 215"/>
        <p:cNvGrpSpPr/>
        <p:nvPr/>
      </p:nvGrpSpPr>
      <p:grpSpPr>
        <a:xfrm>
          <a:off x="0" y="0"/>
          <a:ext cx="0" cy="0"/>
          <a:chOff x="0" y="0"/>
          <a:chExt cx="0" cy="0"/>
        </a:xfrm>
      </p:grpSpPr>
      <p:sp>
        <p:nvSpPr>
          <p:cNvPr id="216" name="Google Shape;216;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7" name="Google Shape;217;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8" name="Google Shape;218;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19" name="Google Shape;219;p3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0" name="Google Shape;220;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21" name="Google Shape;221;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22" name="Google Shape;222;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3" name="Shape 223"/>
        <p:cNvGrpSpPr/>
        <p:nvPr/>
      </p:nvGrpSpPr>
      <p:grpSpPr>
        <a:xfrm>
          <a:off x="0" y="0"/>
          <a:ext cx="0" cy="0"/>
          <a:chOff x="0" y="0"/>
          <a:chExt cx="0" cy="0"/>
        </a:xfrm>
      </p:grpSpPr>
      <p:pic>
        <p:nvPicPr>
          <p:cNvPr id="224" name="Google Shape;224;p33"/>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25" name="Google Shape;225;p3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26" name="Google Shape;226;p3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27" name="Google Shape;227;p33"/>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8" name="Shape 228"/>
        <p:cNvGrpSpPr/>
        <p:nvPr/>
      </p:nvGrpSpPr>
      <p:grpSpPr>
        <a:xfrm>
          <a:off x="0" y="0"/>
          <a:ext cx="0" cy="0"/>
          <a:chOff x="0" y="0"/>
          <a:chExt cx="0" cy="0"/>
        </a:xfrm>
      </p:grpSpPr>
      <p:sp>
        <p:nvSpPr>
          <p:cNvPr id="229" name="Google Shape;22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0" name="Google Shape;23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31" name="Google Shape;23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32" name="Google Shape;232;p34"/>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33" name="Google Shape;233;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34" name="Google Shape;234;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5" name="Google Shape;235;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6" name="Google Shape;236;p34"/>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7" name="Google Shape;237;p34"/>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8" name="Google Shape;238;p34"/>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39" name="Shape 239"/>
        <p:cNvGrpSpPr/>
        <p:nvPr/>
      </p:nvGrpSpPr>
      <p:grpSpPr>
        <a:xfrm>
          <a:off x="0" y="0"/>
          <a:ext cx="0" cy="0"/>
          <a:chOff x="0" y="0"/>
          <a:chExt cx="0" cy="0"/>
        </a:xfrm>
      </p:grpSpPr>
      <p:sp>
        <p:nvSpPr>
          <p:cNvPr id="240" name="Google Shape;240;p35"/>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41" name="Google Shape;241;p35"/>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42" name="Google Shape;242;p3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3" name="Google Shape;243;p3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4" name="Google Shape;244;p35"/>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45" name="Google Shape;245;p3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46" name="Google Shape;246;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47" name="Shape 247"/>
        <p:cNvGrpSpPr/>
        <p:nvPr/>
      </p:nvGrpSpPr>
      <p:grpSpPr>
        <a:xfrm>
          <a:off x="0" y="0"/>
          <a:ext cx="0" cy="0"/>
          <a:chOff x="0" y="0"/>
          <a:chExt cx="0" cy="0"/>
        </a:xfrm>
      </p:grpSpPr>
      <p:sp>
        <p:nvSpPr>
          <p:cNvPr id="248" name="Google Shape;248;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49" name="Google Shape;249;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50" name="Google Shape;250;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51" name="Google Shape;251;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2" name="Google Shape;252;p36"/>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53" name="Google Shape;253;p3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54" name="Google Shape;254;p3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5" name="Shape 255"/>
        <p:cNvGrpSpPr/>
        <p:nvPr/>
      </p:nvGrpSpPr>
      <p:grpSpPr>
        <a:xfrm>
          <a:off x="0" y="0"/>
          <a:ext cx="0" cy="0"/>
          <a:chOff x="0" y="0"/>
          <a:chExt cx="0" cy="0"/>
        </a:xfrm>
      </p:grpSpPr>
      <p:sp>
        <p:nvSpPr>
          <p:cNvPr id="256" name="Google Shape;256;p3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257" name="Google Shape;257;p3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58" name="Google Shape;258;p3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9" name="Google Shape;259;p37"/>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60" name="Google Shape;260;p3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61" name="Google Shape;261;p3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62" name="Shape 262"/>
        <p:cNvGrpSpPr/>
        <p:nvPr/>
      </p:nvGrpSpPr>
      <p:grpSpPr>
        <a:xfrm>
          <a:off x="0" y="0"/>
          <a:ext cx="0" cy="0"/>
          <a:chOff x="0" y="0"/>
          <a:chExt cx="0" cy="0"/>
        </a:xfrm>
      </p:grpSpPr>
      <p:sp>
        <p:nvSpPr>
          <p:cNvPr id="263" name="Google Shape;263;p38"/>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264" name="Google Shape;264;p38"/>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265" name="Google Shape;265;p38"/>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66" name="Google Shape;266;p3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67" name="Google Shape;267;p3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 name="Shape 268"/>
        <p:cNvGrpSpPr/>
        <p:nvPr/>
      </p:nvGrpSpPr>
      <p:grpSpPr>
        <a:xfrm>
          <a:off x="0" y="0"/>
          <a:ext cx="0" cy="0"/>
          <a:chOff x="0" y="0"/>
          <a:chExt cx="0" cy="0"/>
        </a:xfrm>
      </p:grpSpPr>
      <p:sp>
        <p:nvSpPr>
          <p:cNvPr id="269" name="Google Shape;269;p39"/>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270" name="Google Shape;270;p39"/>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 name="Google Shape;271;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 name="Google Shape;274;p4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75" name="Google Shape;275;p4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276" name="Shape 276"/>
        <p:cNvGrpSpPr/>
        <p:nvPr/>
      </p:nvGrpSpPr>
      <p:grpSpPr>
        <a:xfrm>
          <a:off x="0" y="0"/>
          <a:ext cx="0" cy="0"/>
          <a:chOff x="0" y="0"/>
          <a:chExt cx="0" cy="0"/>
        </a:xfrm>
      </p:grpSpPr>
      <p:pic>
        <p:nvPicPr>
          <p:cNvPr id="277" name="Google Shape;277;p41"/>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78" name="Google Shape;278;p41"/>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41"/>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41"/>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81" name="Google Shape;281;p41"/>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2" name="Google Shape;282;p41"/>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283" name="Google Shape;283;p41"/>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84" name="Google Shape;284;p41"/>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285" name="Shape 285"/>
        <p:cNvGrpSpPr/>
        <p:nvPr/>
      </p:nvGrpSpPr>
      <p:grpSpPr>
        <a:xfrm>
          <a:off x="0" y="0"/>
          <a:ext cx="0" cy="0"/>
          <a:chOff x="0" y="0"/>
          <a:chExt cx="0" cy="0"/>
        </a:xfrm>
      </p:grpSpPr>
      <p:sp>
        <p:nvSpPr>
          <p:cNvPr id="286" name="Google Shape;28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87" name="Google Shape;287;p42"/>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288" name="Google Shape;288;p42"/>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 name="Google Shape;289;p42"/>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90" name="Google Shape;290;p42"/>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291" name="Shape 291"/>
        <p:cNvGrpSpPr/>
        <p:nvPr/>
      </p:nvGrpSpPr>
      <p:grpSpPr>
        <a:xfrm>
          <a:off x="0" y="0"/>
          <a:ext cx="0" cy="0"/>
          <a:chOff x="0" y="0"/>
          <a:chExt cx="0" cy="0"/>
        </a:xfrm>
      </p:grpSpPr>
      <p:pic>
        <p:nvPicPr>
          <p:cNvPr id="292" name="Google Shape;292;p43"/>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4.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2.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08" name="Google Shape;208;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 name="Google Shape;209;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45.png"/><Relationship Id="rId9" Type="http://schemas.openxmlformats.org/officeDocument/2006/relationships/image" Target="../media/image40.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9.png"/><Relationship Id="rId8" Type="http://schemas.openxmlformats.org/officeDocument/2006/relationships/image" Target="../media/image47.png"/></Relationships>
</file>

<file path=ppt/slides/_rels/slide16.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0"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51.png"/><Relationship Id="rId9" Type="http://schemas.openxmlformats.org/officeDocument/2006/relationships/image" Target="../media/image55.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48.png"/><Relationship Id="rId8"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4.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98" name="Google Shape;298;p44"/>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pSp>
        <p:nvGrpSpPr>
          <p:cNvPr id="411" name="Google Shape;411;p53"/>
          <p:cNvGrpSpPr/>
          <p:nvPr/>
        </p:nvGrpSpPr>
        <p:grpSpPr>
          <a:xfrm>
            <a:off x="673100" y="1096782"/>
            <a:ext cx="8098943" cy="3311092"/>
            <a:chOff x="0" y="1661"/>
            <a:chExt cx="10798591" cy="4414789"/>
          </a:xfrm>
        </p:grpSpPr>
        <p:sp>
          <p:nvSpPr>
            <p:cNvPr id="412" name="Google Shape;412;p53"/>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 name="Google Shape;413;p53"/>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414" name="Google Shape;414;p53"/>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 name="Google Shape;415;p53"/>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416" name="Google Shape;416;p53"/>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7" name="Google Shape;417;p53"/>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418" name="Google Shape;418;p53"/>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 name="Google Shape;419;p53"/>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420" name="Google Shape;420;p53"/>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 name="Google Shape;421;p53"/>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422" name="Google Shape;422;p53"/>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 name="Google Shape;423;p53"/>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424" name="Google Shape;424;p53"/>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 name="Google Shape;425;p53"/>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426" name="Google Shape;426;p53"/>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 name="Google Shape;427;p53"/>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428" name="Google Shape;428;p53"/>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 name="Google Shape;429;p53"/>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430" name="Google Shape;430;p53"/>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 name="Google Shape;431;p53"/>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432" name="Google Shape;432;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4"/>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38" name="Google Shape;438;p54"/>
          <p:cNvCxnSpPr>
            <a:stCxn id="437"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439" name="Google Shape;439;p54"/>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440" name="Google Shape;440;p54"/>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441" name="Google Shape;441;p54"/>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442" name="Google Shape;442;p54"/>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43" name="Google Shape;443;p54"/>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4" name="Google Shape;444;p54"/>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45" name="Google Shape;445;p54"/>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46" name="Google Shape;446;p54"/>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47" name="Google Shape;447;p54"/>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48" name="Google Shape;448;p54"/>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49" name="Google Shape;449;p54"/>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50" name="Google Shape;450;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51" name="Google Shape;451;p54"/>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58" name="Google Shape;458;p5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750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464" name="Google Shape;464;p5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65" name="Google Shape;465;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471" name="Google Shape;471;p57"/>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72" name="Google Shape;472;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479" name="Google Shape;479;p58"/>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480" name="Google Shape;480;p58"/>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481" name="Google Shape;481;p58"/>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2" name="Google Shape;482;p58"/>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3" name="Google Shape;483;p58"/>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4" name="Google Shape;484;p58"/>
          <p:cNvCxnSpPr>
            <a:stCxn id="482" idx="6"/>
            <a:endCxn id="481"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5" name="Google Shape;485;p58"/>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6" name="Google Shape;486;p58"/>
          <p:cNvCxnSpPr>
            <a:stCxn id="481" idx="6"/>
            <a:endCxn id="485"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487" name="Google Shape;487;p58"/>
          <p:cNvCxnSpPr>
            <a:stCxn id="485" idx="6"/>
            <a:endCxn id="483"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8" name="Google Shape;488;p58"/>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9" name="Google Shape;489;p58"/>
          <p:cNvCxnSpPr>
            <a:stCxn id="483" idx="6"/>
            <a:endCxn id="488"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0" name="Google Shape;490;p58"/>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1" name="Google Shape;491;p58"/>
          <p:cNvCxnSpPr>
            <a:stCxn id="488" idx="6"/>
            <a:endCxn id="490"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2" name="Google Shape;492;p58"/>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493" name="Google Shape;493;p58"/>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494" name="Google Shape;494;p58"/>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495" name="Google Shape;495;p58"/>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496" name="Google Shape;496;p58"/>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497" name="Google Shape;497;p58"/>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498" name="Google Shape;498;p58"/>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499" name="Google Shape;499;p58"/>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500" name="Google Shape;500;p58"/>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501" name="Google Shape;501;p58"/>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502" name="Google Shape;502;p58"/>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503" name="Google Shape;503;p58"/>
          <p:cNvCxnSpPr>
            <a:stCxn id="490" idx="6"/>
            <a:endCxn id="502"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504" name="Google Shape;504;p58"/>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505" name="Google Shape;505;p58"/>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506" name="Google Shape;506;p58"/>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507" name="Google Shape;507;p58"/>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508" name="Google Shape;508;p58"/>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509" name="Google Shape;509;p58"/>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510" name="Google Shape;510;p58"/>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511" name="Google Shape;511;p58"/>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512" name="Google Shape;512;p58"/>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9"/>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518" name="Google Shape;518;p5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19" name="Google Shape;519;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525" name="Google Shape;525;p6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26" name="Google Shape;526;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532" name="Google Shape;5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538" name="Google Shape;538;p62"/>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539" name="Google Shape;539;p62"/>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540" name="Google Shape;540;p62"/>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541" name="Google Shape;541;p62"/>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542" name="Google Shape;542;p62"/>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5"/>
          <p:cNvPicPr preferRelativeResize="0"/>
          <p:nvPr/>
        </p:nvPicPr>
        <p:blipFill rotWithShape="1">
          <a:blip r:embed="rId3">
            <a:alphaModFix/>
          </a:blip>
          <a:srcRect b="0" l="6943" r="8895" t="0"/>
          <a:stretch/>
        </p:blipFill>
        <p:spPr>
          <a:xfrm>
            <a:off x="0" y="0"/>
            <a:ext cx="9144003" cy="50619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3"/>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548" name="Google Shape;548;p6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549" name="Google Shape;549;p63"/>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550" name="Google Shape;550;p63"/>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556" name="Google Shape;556;p64"/>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557" name="Google Shape;557;p64"/>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558" name="Google Shape;558;p64"/>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559" name="Google Shape;559;p64"/>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560" name="Google Shape;560;p64"/>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561" name="Google Shape;561;p64"/>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562" name="Google Shape;562;p64"/>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563" name="Google Shape;563;p64"/>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564" name="Google Shape;564;p64"/>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70" name="Google Shape;570;p6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6"/>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76" name="Google Shape;576;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7"/>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82" name="Google Shape;582;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88" name="Google Shape;58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94" name="Google Shape;594;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descr="12c copy" id="599" name="Google Shape;599;p70"/>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600" name="Google Shape;600;p70"/>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1" name="Google Shape;601;p70"/>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2" name="Google Shape;602;p70"/>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03" name="Google Shape;603;p70"/>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04" name="Google Shape;604;p70"/>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605" name="Google Shape;605;p7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1"/>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nvSpPr>
        <p:spPr>
          <a:xfrm>
            <a:off x="0" y="0"/>
            <a:ext cx="377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10" name="Google Shape;310;p46"/>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11" name="Google Shape;311;p46"/>
          <p:cNvPicPr preferRelativeResize="0"/>
          <p:nvPr/>
        </p:nvPicPr>
        <p:blipFill rotWithShape="1">
          <a:blip r:embed="rId4">
            <a:alphaModFix/>
          </a:blip>
          <a:srcRect b="8933" l="0" r="0" t="0"/>
          <a:stretch/>
        </p:blipFill>
        <p:spPr>
          <a:xfrm>
            <a:off x="3774564" y="0"/>
            <a:ext cx="5369436" cy="4717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17" name="Google Shape;317;p47"/>
          <p:cNvPicPr preferRelativeResize="0"/>
          <p:nvPr/>
        </p:nvPicPr>
        <p:blipFill>
          <a:blip r:embed="rId3">
            <a:alphaModFix/>
          </a:blip>
          <a:stretch>
            <a:fillRect/>
          </a:stretch>
        </p:blipFill>
        <p:spPr>
          <a:xfrm>
            <a:off x="0" y="0"/>
            <a:ext cx="9144003" cy="50586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21" name="Shape 321"/>
        <p:cNvGrpSpPr/>
        <p:nvPr/>
      </p:nvGrpSpPr>
      <p:grpSpPr>
        <a:xfrm>
          <a:off x="0" y="0"/>
          <a:ext cx="0" cy="0"/>
          <a:chOff x="0" y="0"/>
          <a:chExt cx="0" cy="0"/>
        </a:xfrm>
      </p:grpSpPr>
      <p:graphicFrame>
        <p:nvGraphicFramePr>
          <p:cNvPr id="322" name="Google Shape;322;p48"/>
          <p:cNvGraphicFramePr/>
          <p:nvPr/>
        </p:nvGraphicFramePr>
        <p:xfrm>
          <a:off x="-25" y="64400"/>
          <a:ext cx="3000000" cy="3000000"/>
        </p:xfrm>
        <a:graphic>
          <a:graphicData uri="http://schemas.openxmlformats.org/drawingml/2006/table">
            <a:tbl>
              <a:tblPr>
                <a:noFill/>
                <a:tableStyleId>{00B770B0-0101-4591-8EBA-8CEF7C8FDE71}</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23" name="Google Shape;323;p48"/>
          <p:cNvPicPr preferRelativeResize="0"/>
          <p:nvPr/>
        </p:nvPicPr>
        <p:blipFill rotWithShape="1">
          <a:blip r:embed="rId3">
            <a:alphaModFix/>
          </a:blip>
          <a:srcRect b="23550" l="0" r="0" t="5728"/>
          <a:stretch/>
        </p:blipFill>
        <p:spPr>
          <a:xfrm>
            <a:off x="0" y="1508350"/>
            <a:ext cx="9144003" cy="33187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29" name="Google Shape;329;p49"/>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330" name="Google Shape;330;p49"/>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331" name="Google Shape;331;p49"/>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32" name="Google Shape;332;p49"/>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33" name="Google Shape;333;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0"/>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39" name="Google Shape;339;p50"/>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340" name="Google Shape;340;p50"/>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341" name="Google Shape;341;p50"/>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42" name="Google Shape;342;p50"/>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43" name="Google Shape;343;p50"/>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44" name="Google Shape;344;p50"/>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345" name="Google Shape;345;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51" name="Google Shape;351;p51"/>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52" name="Google Shape;352;p51"/>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53" name="Google Shape;353;p51"/>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54" name="Google Shape;354;p51"/>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55" name="Google Shape;355;p51"/>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56" name="Google Shape;356;p51"/>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57" name="Google Shape;357;p51"/>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58" name="Google Shape;358;p51"/>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59" name="Google Shape;359;p51"/>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60" name="Google Shape;360;p51"/>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61" name="Google Shape;361;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68" name="Google Shape;368;p52"/>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69" name="Google Shape;369;p52"/>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2"/>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71" name="Google Shape;371;p52"/>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72" name="Google Shape;372;p52"/>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73" name="Google Shape;373;p52"/>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2"/>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75" name="Google Shape;375;p52"/>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76" name="Google Shape;376;p52"/>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77" name="Google Shape;377;p52"/>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2"/>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79" name="Google Shape;379;p52"/>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80" name="Google Shape;380;p52"/>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81" name="Google Shape;381;p52"/>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2"/>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83" name="Google Shape;383;p52"/>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84" name="Google Shape;384;p52"/>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85" name="Google Shape;385;p52"/>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2"/>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87" name="Google Shape;387;p52"/>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88" name="Google Shape;388;p52"/>
          <p:cNvGrpSpPr/>
          <p:nvPr/>
        </p:nvGrpSpPr>
        <p:grpSpPr>
          <a:xfrm>
            <a:off x="2817492" y="1400352"/>
            <a:ext cx="3509239" cy="3257208"/>
            <a:chOff x="3318063" y="1368287"/>
            <a:chExt cx="2408000" cy="2993482"/>
          </a:xfrm>
        </p:grpSpPr>
        <p:sp>
          <p:nvSpPr>
            <p:cNvPr id="389" name="Google Shape;389;p52"/>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0" name="Google Shape;390;p52"/>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1" name="Google Shape;391;p52"/>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2" name="Google Shape;392;p52"/>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3" name="Google Shape;393;p52"/>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94" name="Google Shape;394;p52"/>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5" name="Google Shape;395;p52"/>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96" name="Google Shape;396;p52"/>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97" name="Google Shape;397;p52"/>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98" name="Google Shape;398;p52"/>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99" name="Google Shape;399;p52"/>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0" name="Google Shape;400;p52"/>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1" name="Google Shape;401;p52"/>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2" name="Google Shape;402;p52"/>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3" name="Google Shape;403;p52"/>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4" name="Google Shape;404;p52"/>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5" name="Google Shape;405;p52"/>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406" name="Google Shape;406;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